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8" r:id="rId6"/>
    <p:sldId id="279" r:id="rId7"/>
    <p:sldId id="280" r:id="rId8"/>
    <p:sldId id="281" r:id="rId9"/>
    <p:sldId id="282" r:id="rId10"/>
    <p:sldId id="284" r:id="rId11"/>
    <p:sldId id="285" r:id="rId12"/>
    <p:sldId id="286" r:id="rId13"/>
    <p:sldId id="269" r:id="rId14"/>
    <p:sldId id="271" r:id="rId15"/>
    <p:sldId id="265" r:id="rId16"/>
    <p:sldId id="274" r:id="rId17"/>
    <p:sldId id="263" r:id="rId18"/>
    <p:sldId id="261" r:id="rId19"/>
    <p:sldId id="277" r:id="rId20"/>
    <p:sldId id="266" r:id="rId21"/>
    <p:sldId id="267" r:id="rId22"/>
    <p:sldId id="283" r:id="rId23"/>
    <p:sldId id="268" r:id="rId24"/>
  </p:sldIdLst>
  <p:sldSz cx="12192000" cy="6858000"/>
  <p:notesSz cx="6858000" cy="9144000"/>
  <p:embeddedFontLst>
    <p:embeddedFont>
      <p:font typeface="Rix헤드 B" panose="02020603020101020101" pitchFamily="18" charset="-127"/>
      <p:regular r:id="rId25"/>
    </p:embeddedFont>
    <p:embeddedFont>
      <p:font typeface="Rix고딕 B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HelveticaNeueLT Std Med" panose="020B0604020202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4E4"/>
    <a:srgbClr val="FAD2D2"/>
    <a:srgbClr val="FBDDDD"/>
    <a:srgbClr val="F9CCCC"/>
    <a:srgbClr val="FEFDFC"/>
    <a:srgbClr val="CF6B73"/>
    <a:srgbClr val="D9ACAB"/>
    <a:srgbClr val="126352"/>
    <a:srgbClr val="83C785"/>
    <a:srgbClr val="0A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3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6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BBF4C-5A66-47BF-9DF7-01D58836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BD0167-7A51-48F0-8945-750B8F0E9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821B6-BD0D-47C9-9F53-7C77A932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D8963-2FA9-4B40-96DC-D90E801D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6CEC2-A387-4D34-B645-241505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53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F4626-8D57-4975-BE82-E66CB10C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BE894-0B51-4494-A996-25B90A25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FC98C-BCAC-45FE-91A7-F73CA5B6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B73C-B9B7-4E95-9B67-6D1A6BAE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2DE84-6B23-4756-999A-83AE843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1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EF89F6-FC72-4910-A001-01767B343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DC5E0-E81A-40FF-A973-AF38ED8E0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4DC2C-F930-4F82-BA49-8D55219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8C207-2B5A-4BEE-8AEE-7CC51A7C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91579-2580-43B7-9C07-645EBCCF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8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B4DB-3AA2-4FAC-B9CB-04E28E81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9593C-8E84-4CC5-86A5-B0021F9A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E810C-FC4F-4513-BD1A-6D37BE09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1B5C3-9E21-4A90-B92D-32EBDE20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2A89C-43BA-4E47-871C-8B1F13FF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87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356F-72A2-46DF-A837-8A632FD8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3F733-EF0E-4899-B9B6-60E88CD71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B442C-C31A-43FA-9FD3-C68E2FF3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C3B2E-8FDD-45DA-ADCF-31976FF2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AE166-3B30-4DD9-8862-9A357776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2051E-DA01-4277-AD00-16A6826F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56B5-413C-4F2D-8F35-E71CAC18D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0B169-DEC3-4B69-A5E9-04374775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96C03-2FAE-49CC-A81A-914B8D60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6B1309-AE03-41B2-AB8E-6AFD217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22FEE9-C5E7-4F51-AF92-CD87019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6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F1056-0B27-45F3-AB04-19027230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89AFA0-8013-4725-804A-99C143B8D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76C1B-5B86-4934-8108-5F79EE22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4758E-939B-40FD-A520-E5F7C26B5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BEC168-EE07-46C1-A9A6-B0296B3D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662D65-9367-48BF-BD68-F3A46D39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432E38-1F5F-4704-9720-F699D441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AD5125-95DF-4970-82C1-7A3BDFEE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2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7D16D-14B8-4C06-AF4E-951031E5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188CBD-BC0F-465A-AA67-2D47EAE1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1D3BA-A962-4A78-BA69-586448B9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CF968A-A961-42C3-BF47-A619423D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3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A5C73-FDF4-4B7F-80DC-8603BC3E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15E0F0-F385-48C7-A78B-B9545AD5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0C0F1B-C55A-4B83-9D78-7A98DC6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038A2-A0B3-4FB2-8AA1-2FA760BB9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19A22-1874-4FBB-AC30-6947EC8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B199F-BD21-4A17-A8D0-47112062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78BD1-BE31-4261-93C0-EE91896F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3D658B-63CA-447C-8C51-21595668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B13EB-0050-4F11-BB75-4F70E250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4DAEE-576A-4C3C-8CC9-500262F4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EFBB20-E146-4E8B-83DD-BE3D609FA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1B164-B44F-43EF-B43A-1DD2A66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AFB8AF-AD9A-4B29-B25F-B0BDFAF2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510119-53F5-42B3-BFBF-354FE79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8D40F4-A1A7-4483-BBEC-FB800269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705623-A15F-4258-A13D-7EAF67CF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7C94B-6499-4A3B-B782-31ED825E4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5C720-A0FE-4C1B-9D0B-A1CB00E21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5B888-6CAF-41A0-88B7-48D1557C34BC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D0A8A-AE0C-4E6B-8B4A-864F7F3B3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C4F14-39EB-4167-84CE-0E05D021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CE2BB-BBA5-458E-B3EF-27BC16BF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0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microsoft.com/office/2007/relationships/hdphoto" Target="../media/hdphoto3.wdp"/><Relationship Id="rId7" Type="http://schemas.openxmlformats.org/officeDocument/2006/relationships/image" Target="../media/image27.png"/><Relationship Id="rId12" Type="http://schemas.microsoft.com/office/2007/relationships/hdphoto" Target="../media/hdphoto7.wdp"/><Relationship Id="rId2" Type="http://schemas.openxmlformats.org/officeDocument/2006/relationships/image" Target="../media/image25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5" Type="http://schemas.openxmlformats.org/officeDocument/2006/relationships/image" Target="../media/image31.png"/><Relationship Id="rId10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1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59768-E2E7-4A13-AB85-C43AFF41B4C2}"/>
              </a:ext>
            </a:extLst>
          </p:cNvPr>
          <p:cNvSpPr txBox="1"/>
          <p:nvPr/>
        </p:nvSpPr>
        <p:spPr>
          <a:xfrm>
            <a:off x="1245870" y="1268730"/>
            <a:ext cx="737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배경 모두 통일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리스트형식을 카드형식으로 변환 </a:t>
            </a:r>
            <a:r>
              <a:rPr lang="en-US" altLang="ko-KR" dirty="0"/>
              <a:t>with </a:t>
            </a:r>
            <a:r>
              <a:rPr lang="ko-KR" altLang="en-US" dirty="0"/>
              <a:t>적절한 그림자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(</a:t>
            </a:r>
            <a:r>
              <a:rPr lang="ko-KR" altLang="en-US" dirty="0"/>
              <a:t>로고 디자인 및 심벌마크 고민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0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1B89FC1-BB71-477C-A2EF-42F2804E0B4A}"/>
              </a:ext>
            </a:extLst>
          </p:cNvPr>
          <p:cNvGrpSpPr/>
          <p:nvPr/>
        </p:nvGrpSpPr>
        <p:grpSpPr>
          <a:xfrm>
            <a:off x="101111" y="73959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9600096-71F7-421E-95AD-3C39BCAE5F7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FB5B119-CF96-4F9C-BFE5-60198E34176A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CBE1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6CE851-CA6F-4980-9CEA-1E85329DC91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EB30895-DE65-4487-A59A-DE2C7625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F08861-B950-47FF-AB4D-A09A7147AA7B}"/>
              </a:ext>
            </a:extLst>
          </p:cNvPr>
          <p:cNvGrpSpPr/>
          <p:nvPr/>
        </p:nvGrpSpPr>
        <p:grpSpPr>
          <a:xfrm>
            <a:off x="5854211" y="73959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527F2A7-2F7B-4417-8AD9-1182CCBBE55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2469DF-94AD-489E-8EE9-42BB18F1FBD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ABBA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40993E-DAA7-4CB4-AA91-F15B8EA4EF59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652D4-4EEB-4688-9552-C654CED07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CF244D-958B-4781-914A-DCF091E8AC91}"/>
              </a:ext>
            </a:extLst>
          </p:cNvPr>
          <p:cNvGrpSpPr/>
          <p:nvPr/>
        </p:nvGrpSpPr>
        <p:grpSpPr>
          <a:xfrm>
            <a:off x="8730761" y="73959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213D319-95D7-4061-83EA-2A88ECDCCC10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2340443-B68E-47D0-BFA8-FEF82C1779A0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E3C7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B94EB9-62EA-483B-BAB9-6CBC71FBAB58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4B4F2F-21B0-48B1-AA50-BE31641AC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A3990D0-502A-4498-908D-47E7A5D87E27}"/>
              </a:ext>
            </a:extLst>
          </p:cNvPr>
          <p:cNvGrpSpPr/>
          <p:nvPr/>
        </p:nvGrpSpPr>
        <p:grpSpPr>
          <a:xfrm>
            <a:off x="101110" y="2935089"/>
            <a:ext cx="2777924" cy="5109882"/>
            <a:chOff x="9654686" y="874059"/>
            <a:chExt cx="2777924" cy="510988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CC6E421-63EE-4202-9910-98D6BF2BAC0B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8291A5-96BC-4537-BC95-244E1264489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745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F86CCC-507D-43FF-B5AA-2AF7BB1A9C9A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DD760C-FB63-42AA-9276-AEAF05B15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CE358C4-6C34-4533-B8F3-8D3E0932776B}"/>
              </a:ext>
            </a:extLst>
          </p:cNvPr>
          <p:cNvGrpSpPr/>
          <p:nvPr/>
        </p:nvGrpSpPr>
        <p:grpSpPr>
          <a:xfrm>
            <a:off x="5850084" y="2935089"/>
            <a:ext cx="2777924" cy="5109882"/>
            <a:chOff x="9654686" y="874059"/>
            <a:chExt cx="2777924" cy="51098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81B816E-836F-4333-ACFC-36100BEEDD21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E121A9-0CC9-460D-B7D5-8F3209E652E2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242F4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B3F08E-ACAB-48EF-AE4E-B96084136EDC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1A80AD5-631B-4C33-BC01-733449CF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6D667C-2800-4E1B-8903-D3156F7DB71B}"/>
              </a:ext>
            </a:extLst>
          </p:cNvPr>
          <p:cNvGrpSpPr/>
          <p:nvPr/>
        </p:nvGrpSpPr>
        <p:grpSpPr>
          <a:xfrm>
            <a:off x="2969407" y="73959"/>
            <a:ext cx="2777924" cy="5109882"/>
            <a:chOff x="9654686" y="874059"/>
            <a:chExt cx="2777924" cy="510988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82795CD-7148-4635-B240-1DE6CF8F779F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FEB848-0CC3-44A5-8BB1-F2679B7B792D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80BEB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2C7BA0-E4FB-4271-82F9-59A6064519A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BB37B42-9CD2-4CB6-BA5E-15F2FF58C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FDB4A8-3C24-498F-BA42-B8DA29CFEE5C}"/>
              </a:ext>
            </a:extLst>
          </p:cNvPr>
          <p:cNvGrpSpPr/>
          <p:nvPr/>
        </p:nvGrpSpPr>
        <p:grpSpPr>
          <a:xfrm>
            <a:off x="2985915" y="2935089"/>
            <a:ext cx="2777924" cy="5109882"/>
            <a:chOff x="9654686" y="874059"/>
            <a:chExt cx="2777924" cy="5109882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CF46F2A-479B-4FF8-954A-EE25199BDE04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C57F0DC-142C-4256-B573-FD7A77255963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8E7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0496EAC-301D-447B-A960-F9A34CC81FBB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4F4F4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4F4F4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5A9CACFB-D743-4489-AAA0-C00BB1B5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A153CD1-D13F-4438-AEBF-BE61A0B8A1C5}"/>
              </a:ext>
            </a:extLst>
          </p:cNvPr>
          <p:cNvGrpSpPr/>
          <p:nvPr/>
        </p:nvGrpSpPr>
        <p:grpSpPr>
          <a:xfrm>
            <a:off x="8730761" y="2935089"/>
            <a:ext cx="2777924" cy="5109882"/>
            <a:chOff x="9654686" y="874059"/>
            <a:chExt cx="2777924" cy="5109882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0BFADDC-D668-4237-A8C2-962D7A086913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79E026B-1F48-4BAA-A2F5-C770AAEF0C7C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DECB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22A1A9-FDAB-4BC5-AE43-A85DA4633132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00206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00206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49EBB5E-FFD3-4DE3-B7D4-19C3B5AAC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894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98479CD-4D97-47D8-875C-0AB375B814D2}"/>
              </a:ext>
            </a:extLst>
          </p:cNvPr>
          <p:cNvGrpSpPr/>
          <p:nvPr/>
        </p:nvGrpSpPr>
        <p:grpSpPr>
          <a:xfrm>
            <a:off x="0" y="0"/>
            <a:ext cx="2777924" cy="5109882"/>
            <a:chOff x="9654686" y="874059"/>
            <a:chExt cx="2777924" cy="510988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0900B4-5D2E-46AE-A19B-18B31E881C1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7EF06C9-1185-4E57-9A6F-94885AD90BDB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5C575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068483-80BF-4CCA-8755-54F43F9B972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DECB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DECB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5EC560-1CB0-4F53-8ED7-0AEA01A5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A9673A-E4F5-4A85-8BE1-215C2673D5A8}"/>
              </a:ext>
            </a:extLst>
          </p:cNvPr>
          <p:cNvGrpSpPr/>
          <p:nvPr/>
        </p:nvGrpSpPr>
        <p:grpSpPr>
          <a:xfrm>
            <a:off x="2777923" y="0"/>
            <a:ext cx="2777924" cy="5109882"/>
            <a:chOff x="9654686" y="874059"/>
            <a:chExt cx="2777924" cy="51098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6EA9929-8512-467B-8931-52E5F5A1376E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A60ABC5-29A5-4471-868F-96F7BC10FEC1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FCD5D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A9F52-20B8-4716-8C1D-B0C36302E62D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FEB00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FEB00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49C3082-0685-450B-B85F-83C803DE2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4CD11-2299-479B-B65C-ED3E3F7150FD}"/>
              </a:ext>
            </a:extLst>
          </p:cNvPr>
          <p:cNvGrpSpPr/>
          <p:nvPr/>
        </p:nvGrpSpPr>
        <p:grpSpPr>
          <a:xfrm>
            <a:off x="7542782" y="0"/>
            <a:ext cx="2777924" cy="5109882"/>
            <a:chOff x="9654686" y="874059"/>
            <a:chExt cx="2777924" cy="5109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A257F-3B96-480C-88BE-AAC8797CA086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B1941E-9EA3-46D0-AD81-49F8BAE55E2F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B2BF9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696B40-442F-4731-9B76-A37674D2470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EC78D1E-5572-401C-84AD-10F329A50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39653D-F6A0-4F44-B98A-1F169D59C0F5}"/>
              </a:ext>
            </a:extLst>
          </p:cNvPr>
          <p:cNvGrpSpPr/>
          <p:nvPr/>
        </p:nvGrpSpPr>
        <p:grpSpPr>
          <a:xfrm>
            <a:off x="10366335" y="0"/>
            <a:ext cx="2777924" cy="5109882"/>
            <a:chOff x="9654686" y="874059"/>
            <a:chExt cx="2777924" cy="510988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BD9EBFA-E004-4138-8C02-F3231DC91347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F29D9F-8AF2-4AD1-AAE1-C1C7FF44E8D6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7E8C5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8D9E8-99B8-4D0F-BBE1-6B9B71A740A3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376D3CB-398E-4482-B5B2-7C3EDF86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ED7CD4-A9AC-4356-9B3F-730A6563396C}"/>
              </a:ext>
            </a:extLst>
          </p:cNvPr>
          <p:cNvGrpSpPr/>
          <p:nvPr/>
        </p:nvGrpSpPr>
        <p:grpSpPr>
          <a:xfrm>
            <a:off x="4719229" y="0"/>
            <a:ext cx="2777924" cy="5109882"/>
            <a:chOff x="9654686" y="874059"/>
            <a:chExt cx="2777924" cy="5109882"/>
          </a:xfrm>
          <a:gradFill>
            <a:gsLst>
              <a:gs pos="0">
                <a:srgbClr val="B2BF95"/>
              </a:gs>
              <a:gs pos="100000">
                <a:srgbClr val="7E8C5E"/>
              </a:gs>
            </a:gsLst>
            <a:lin ang="5400000" scaled="1"/>
          </a:gradFill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4435906-BFCA-4B29-97E1-F53889D3C8CC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  <a:grpFill/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D6546CC-1F5D-4513-90FC-DB73EFCFAAC9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D7F606-4D0E-41E3-B5A0-D7E265550F15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F2F2F2"/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F2F2F2"/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1327B4-E967-4BDA-A649-CAB073ED9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7" y="4039566"/>
              <a:ext cx="2068161" cy="3378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735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BD1623-64FC-4811-8732-1F9730B6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" y="0"/>
            <a:ext cx="5715294" cy="38101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62DA994-2A1D-4941-9FAD-CDA20E71E9A6}"/>
              </a:ext>
            </a:extLst>
          </p:cNvPr>
          <p:cNvGrpSpPr/>
          <p:nvPr/>
        </p:nvGrpSpPr>
        <p:grpSpPr>
          <a:xfrm>
            <a:off x="8777655" y="1188384"/>
            <a:ext cx="2777924" cy="5109882"/>
            <a:chOff x="9654686" y="874059"/>
            <a:chExt cx="2777924" cy="510988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21C2B1-D7D5-4F4F-8EC3-776998B287A2}"/>
                </a:ext>
              </a:extLst>
            </p:cNvPr>
            <p:cNvGrpSpPr/>
            <p:nvPr/>
          </p:nvGrpSpPr>
          <p:grpSpPr>
            <a:xfrm>
              <a:off x="9654686" y="874059"/>
              <a:ext cx="2777924" cy="5109882"/>
              <a:chOff x="4945849" y="687233"/>
              <a:chExt cx="2777924" cy="510988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D331FB7-464C-4514-BF21-CA2CBB88D1E7}"/>
                  </a:ext>
                </a:extLst>
              </p:cNvPr>
              <p:cNvSpPr/>
              <p:nvPr/>
            </p:nvSpPr>
            <p:spPr>
              <a:xfrm>
                <a:off x="4945849" y="687233"/>
                <a:ext cx="2777924" cy="5109882"/>
              </a:xfrm>
              <a:prstGeom prst="rect">
                <a:avLst/>
              </a:prstGeom>
              <a:solidFill>
                <a:srgbClr val="A8D6AA">
                  <a:alpha val="8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78126-9E86-4084-A326-48E27CA4638E}"/>
                  </a:ext>
                </a:extLst>
              </p:cNvPr>
              <p:cNvSpPr txBox="1"/>
              <p:nvPr/>
            </p:nvSpPr>
            <p:spPr>
              <a:xfrm>
                <a:off x="4945849" y="3086698"/>
                <a:ext cx="268755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/>
                <a:r>
                  <a:rPr lang="en-US" altLang="ko-KR" sz="2400" dirty="0">
                    <a:solidFill>
                      <a:srgbClr val="126352">
                        <a:alpha val="60000"/>
                      </a:srgbClr>
                    </a:solidFill>
                    <a:latin typeface="HelveticaNeueLT Std Med" panose="020B0604020202020204" pitchFamily="34" charset="0"/>
                  </a:rPr>
                  <a:t>COALERT</a:t>
                </a:r>
                <a:endParaRPr lang="ko-KR" altLang="en-US" sz="2400" dirty="0">
                  <a:solidFill>
                    <a:srgbClr val="126352">
                      <a:alpha val="60000"/>
                    </a:srgbClr>
                  </a:solidFill>
                  <a:latin typeface="HelveticaNeueLT Std Med" panose="020B0604020202020204" pitchFamily="34" charset="0"/>
                </a:endParaRP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A82779-35D8-439E-82CE-70B3D4EA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568" y="4521765"/>
              <a:ext cx="2068161" cy="337800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61B2E527-38A2-4E56-972A-46DA0377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77" y="1523902"/>
            <a:ext cx="3810196" cy="381019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488A6B-2659-4C91-BE30-4DE7FD81C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25" y="3743325"/>
            <a:ext cx="3810196" cy="38673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74CABB7E-BB57-43C6-8741-30DCE29C5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7" y="4903943"/>
            <a:ext cx="5639088" cy="251285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999732" y="1188384"/>
            <a:ext cx="2777924" cy="5109882"/>
            <a:chOff x="5999732" y="1188384"/>
            <a:chExt cx="2777924" cy="510988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89144D9-B0DC-4CA1-A2B9-0FA79D6EB9AA}"/>
                </a:ext>
              </a:extLst>
            </p:cNvPr>
            <p:cNvGrpSpPr/>
            <p:nvPr/>
          </p:nvGrpSpPr>
          <p:grpSpPr>
            <a:xfrm>
              <a:off x="5999732" y="1188384"/>
              <a:ext cx="2777924" cy="5109882"/>
              <a:chOff x="9654686" y="874059"/>
              <a:chExt cx="2777924" cy="5109882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8A34A17-BD38-43C8-938B-556604F095D3}"/>
                  </a:ext>
                </a:extLst>
              </p:cNvPr>
              <p:cNvGrpSpPr/>
              <p:nvPr/>
            </p:nvGrpSpPr>
            <p:grpSpPr>
              <a:xfrm>
                <a:off x="9654686" y="874059"/>
                <a:ext cx="2777924" cy="5109882"/>
                <a:chOff x="4945849" y="687233"/>
                <a:chExt cx="2777924" cy="510988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2DAF40C-4267-4D46-84D0-4726CC02A969}"/>
                    </a:ext>
                  </a:extLst>
                </p:cNvPr>
                <p:cNvSpPr/>
                <p:nvPr/>
              </p:nvSpPr>
              <p:spPr>
                <a:xfrm>
                  <a:off x="4945849" y="687233"/>
                  <a:ext cx="2777924" cy="5109882"/>
                </a:xfrm>
                <a:prstGeom prst="rect">
                  <a:avLst/>
                </a:prstGeom>
                <a:solidFill>
                  <a:srgbClr val="F9CCCC">
                    <a:alpha val="50000"/>
                  </a:srgb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35F8A09-6133-431C-8699-99ED36B1F414}"/>
                    </a:ext>
                  </a:extLst>
                </p:cNvPr>
                <p:cNvSpPr txBox="1"/>
                <p:nvPr/>
              </p:nvSpPr>
              <p:spPr>
                <a:xfrm>
                  <a:off x="4945849" y="3086698"/>
                  <a:ext cx="2687552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ctr"/>
                  <a:r>
                    <a:rPr lang="en-US" altLang="ko-KR" sz="2400" dirty="0">
                      <a:solidFill>
                        <a:srgbClr val="CF6B73"/>
                      </a:solidFill>
                      <a:latin typeface="HelveticaNeueLT Std Med" panose="020B0604020202020204" pitchFamily="34" charset="0"/>
                    </a:rPr>
                    <a:t>COALERT</a:t>
                  </a:r>
                  <a:endParaRPr lang="ko-KR" altLang="en-US" sz="2400" dirty="0">
                    <a:solidFill>
                      <a:srgbClr val="CF6B73"/>
                    </a:solidFill>
                    <a:latin typeface="HelveticaNeueLT Std Med" panose="020B0604020202020204" pitchFamily="34" charset="0"/>
                  </a:endParaRPr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B696B70-AA33-491A-9BAA-4253A24B0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9567" y="4521765"/>
                <a:ext cx="2068161" cy="3378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3030" b="86061" l="7500" r="94500">
                          <a14:foregroundMark x1="48500" y1="42424" x2="48500" y2="42424"/>
                          <a14:foregroundMark x1="57750" y1="41515" x2="57750" y2="4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" t="12520" r="4856" b="13612"/>
            <a:stretch/>
          </p:blipFill>
          <p:spPr>
            <a:xfrm>
              <a:off x="6746099" y="2764889"/>
              <a:ext cx="1194817" cy="822960"/>
            </a:xfrm>
            <a:prstGeom prst="rect">
              <a:avLst/>
            </a:prstGeom>
            <a:solidFill>
              <a:srgbClr val="F9CCCC">
                <a:alpha val="0"/>
              </a:srgbClr>
            </a:solidFill>
          </p:spPr>
        </p:pic>
      </p:grpSp>
    </p:spTree>
    <p:extLst>
      <p:ext uri="{BB962C8B-B14F-4D97-AF65-F5344CB8AC3E}">
        <p14:creationId xmlns:p14="http://schemas.microsoft.com/office/powerpoint/2010/main" val="46793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0BD0FC4-D1F2-48B8-99DA-FA59E2D1B490}"/>
              </a:ext>
            </a:extLst>
          </p:cNvPr>
          <p:cNvSpPr txBox="1"/>
          <p:nvPr/>
        </p:nvSpPr>
        <p:spPr>
          <a:xfrm>
            <a:off x="7865680" y="6227948"/>
            <a:ext cx="3485399" cy="36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영문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Helvetica Std Med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DAF40C-4267-4D46-84D0-4726CC02A969}"/>
              </a:ext>
            </a:extLst>
          </p:cNvPr>
          <p:cNvSpPr/>
          <p:nvPr/>
        </p:nvSpPr>
        <p:spPr>
          <a:xfrm>
            <a:off x="4527596" y="616884"/>
            <a:ext cx="2777924" cy="5109882"/>
          </a:xfrm>
          <a:prstGeom prst="rect">
            <a:avLst/>
          </a:prstGeom>
          <a:solidFill>
            <a:srgbClr val="F9CCCC">
              <a:alpha val="5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696B70-AA33-491A-9BAA-4253A24B0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76" y="4226911"/>
            <a:ext cx="2068161" cy="337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30" b="86061" l="7500" r="94500">
                        <a14:foregroundMark x1="48500" y1="42424" x2="48500" y2="42424"/>
                        <a14:foregroundMark x1="57750" y1="41515" x2="57750" y2="41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2520" r="4856" b="13612"/>
          <a:stretch/>
        </p:blipFill>
        <p:spPr>
          <a:xfrm>
            <a:off x="5319147" y="2112212"/>
            <a:ext cx="1194817" cy="822960"/>
          </a:xfrm>
          <a:prstGeom prst="rect">
            <a:avLst/>
          </a:prstGeom>
          <a:solidFill>
            <a:srgbClr val="F9CCCC">
              <a:alpha val="0"/>
            </a:srgbClr>
          </a:solidFill>
        </p:spPr>
      </p:pic>
      <p:grpSp>
        <p:nvGrpSpPr>
          <p:cNvPr id="4" name="그룹 3"/>
          <p:cNvGrpSpPr/>
          <p:nvPr/>
        </p:nvGrpSpPr>
        <p:grpSpPr>
          <a:xfrm>
            <a:off x="4572781" y="2940992"/>
            <a:ext cx="2687552" cy="461665"/>
            <a:chOff x="416351" y="2905037"/>
            <a:chExt cx="2687552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8A09-6133-431C-8699-99ED36B1F414}"/>
                </a:ext>
              </a:extLst>
            </p:cNvPr>
            <p:cNvSpPr txBox="1"/>
            <p:nvPr/>
          </p:nvSpPr>
          <p:spPr>
            <a:xfrm>
              <a:off x="416351" y="2905037"/>
              <a:ext cx="268755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4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4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1537335" y="3077527"/>
              <a:ext cx="140969" cy="177165"/>
            </a:xfrm>
            <a:prstGeom prst="triangle">
              <a:avLst/>
            </a:prstGeom>
            <a:solidFill>
              <a:srgbClr val="FC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18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94675" y="756983"/>
            <a:ext cx="3148702" cy="5162749"/>
            <a:chOff x="4521057" y="1014115"/>
            <a:chExt cx="3148702" cy="516274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6B2453-D5AF-4822-9930-BD3C8DAA65D2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6AEC59-B0B8-4A95-9B65-3111CEDECD8C}"/>
                </a:ext>
              </a:extLst>
            </p:cNvPr>
            <p:cNvSpPr/>
            <p:nvPr/>
          </p:nvSpPr>
          <p:spPr>
            <a:xfrm>
              <a:off x="4521057" y="1014116"/>
              <a:ext cx="3148702" cy="435568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00FBFB-47FA-4DCA-94AE-D0082527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0269" y="3187649"/>
              <a:ext cx="959814" cy="75240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3D368E-A613-4233-9021-E25CDF75577F}"/>
                </a:ext>
              </a:extLst>
            </p:cNvPr>
            <p:cNvSpPr txBox="1"/>
            <p:nvPr/>
          </p:nvSpPr>
          <p:spPr>
            <a:xfrm>
              <a:off x="4521057" y="3988563"/>
              <a:ext cx="3148702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제품명이 나오는 부분을 찍어주세요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659C4C-552C-45F9-B7BF-CFA08A0ED1A5}"/>
                </a:ext>
              </a:extLst>
            </p:cNvPr>
            <p:cNvSpPr txBox="1"/>
            <p:nvPr/>
          </p:nvSpPr>
          <p:spPr>
            <a:xfrm>
              <a:off x="4521057" y="1062623"/>
              <a:ext cx="3148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당신의 화장대를 분석해드립니다</a:t>
              </a:r>
              <a:r>
                <a:rPr lang="en-US" altLang="ko-KR" sz="16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.</a:t>
              </a:r>
              <a:endPara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8" name="사각형: 둥근 모서리 1">
              <a:extLst>
                <a:ext uri="{FF2B5EF4-FFF2-40B4-BE49-F238E27FC236}">
                  <a16:creationId xmlns:a16="http://schemas.microsoft.com/office/drawing/2014/main" id="{6E7638D7-C66D-4B12-AAD7-AB0476833079}"/>
                </a:ext>
              </a:extLst>
            </p:cNvPr>
            <p:cNvSpPr/>
            <p:nvPr/>
          </p:nvSpPr>
          <p:spPr>
            <a:xfrm>
              <a:off x="4777946" y="5505223"/>
              <a:ext cx="2158313" cy="362610"/>
            </a:xfrm>
            <a:prstGeom prst="roundRect">
              <a:avLst>
                <a:gd name="adj" fmla="val 30298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4D2E9E-DD25-467F-83CB-83E28A0A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862" y="5504042"/>
              <a:ext cx="278294" cy="3011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6E7638D7-C66D-4B12-AAD7-AB0476833079}"/>
              </a:ext>
            </a:extLst>
          </p:cNvPr>
          <p:cNvSpPr/>
          <p:nvPr/>
        </p:nvSpPr>
        <p:spPr>
          <a:xfrm>
            <a:off x="5057738" y="5216172"/>
            <a:ext cx="2158313" cy="362610"/>
          </a:xfrm>
          <a:prstGeom prst="roundRect">
            <a:avLst>
              <a:gd name="adj" fmla="val 30298"/>
            </a:avLst>
          </a:prstGeom>
          <a:noFill/>
          <a:ln>
            <a:solidFill>
              <a:srgbClr val="CF6B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A0747-72FC-4854-839F-42366967A47A}"/>
              </a:ext>
            </a:extLst>
          </p:cNvPr>
          <p:cNvSpPr txBox="1"/>
          <p:nvPr/>
        </p:nvSpPr>
        <p:spPr>
          <a:xfrm>
            <a:off x="1046205" y="1054443"/>
            <a:ext cx="271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바로 리스트 확인 할 수 있는 기능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98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1BFD46-1786-4734-B495-9D946E6F5AD4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6D6B1-3EA4-4DCA-81C5-5893CDA058C7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CF169-3E05-4A08-9F5A-5852BBCB0CF0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CF6B73"/>
                </a:solidFill>
                <a:latin typeface="HelveticaNeueLT Std Med" panose="020B0604020202020204" pitchFamily="34" charset="0"/>
                <a:ea typeface="-윤고딕360" panose="02030504000101010101" pitchFamily="18" charset="-127"/>
              </a:rPr>
              <a:t>CAMERA</a:t>
            </a:r>
            <a:endParaRPr lang="ko-KR" altLang="en-US" dirty="0">
              <a:solidFill>
                <a:srgbClr val="CF6B73"/>
              </a:solidFill>
              <a:latin typeface="HelveticaNeueLT Std Med" panose="020B0604020202020204" pitchFamily="34" charset="0"/>
              <a:ea typeface="-윤고딕36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99812A4-7BEB-4C34-8758-9520EAAD8D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09" y="1076941"/>
            <a:ext cx="283682" cy="3099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D439639-1405-425F-AD20-7EED197A11D9}"/>
              </a:ext>
            </a:extLst>
          </p:cNvPr>
          <p:cNvSpPr txBox="1"/>
          <p:nvPr/>
        </p:nvSpPr>
        <p:spPr>
          <a:xfrm>
            <a:off x="167951" y="139959"/>
            <a:ext cx="18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09546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D90113-3E31-44A9-AB5C-70CAD6E21E25}"/>
              </a:ext>
            </a:extLst>
          </p:cNvPr>
          <p:cNvSpPr/>
          <p:nvPr/>
        </p:nvSpPr>
        <p:spPr>
          <a:xfrm>
            <a:off x="4521057" y="1014115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BE394D-ABA3-447F-8E20-4A6E94D815D4}"/>
              </a:ext>
            </a:extLst>
          </p:cNvPr>
          <p:cNvSpPr/>
          <p:nvPr/>
        </p:nvSpPr>
        <p:spPr>
          <a:xfrm>
            <a:off x="4521057" y="1014116"/>
            <a:ext cx="3148702" cy="435600"/>
          </a:xfrm>
          <a:prstGeom prst="rect">
            <a:avLst/>
          </a:prstGeom>
          <a:solidFill>
            <a:srgbClr val="F9CCC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78625-138B-4C93-97E2-AF40798FC2B5}"/>
              </a:ext>
            </a:extLst>
          </p:cNvPr>
          <p:cNvSpPr txBox="1"/>
          <p:nvPr/>
        </p:nvSpPr>
        <p:spPr>
          <a:xfrm>
            <a:off x="4521057" y="1047250"/>
            <a:ext cx="314870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화장품 후보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162A38-D44D-4578-A767-0C3480F7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612" y="1074657"/>
            <a:ext cx="283682" cy="314517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D1407E-6FAA-4A74-B013-40BF41B409BD}"/>
              </a:ext>
            </a:extLst>
          </p:cNvPr>
          <p:cNvSpPr/>
          <p:nvPr/>
        </p:nvSpPr>
        <p:spPr>
          <a:xfrm>
            <a:off x="4654847" y="1645827"/>
            <a:ext cx="2881122" cy="1188813"/>
          </a:xfrm>
          <a:prstGeom prst="roundRect">
            <a:avLst>
              <a:gd name="adj" fmla="val 6660"/>
            </a:avLst>
          </a:prstGeom>
          <a:solidFill>
            <a:schemeClr val="bg1"/>
          </a:solidFill>
          <a:ln>
            <a:noFill/>
          </a:ln>
          <a:effectLst>
            <a:outerShdw blurRad="63500" sx="103000" sy="103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B37D91-19B7-4217-94C5-9BAE4E923A0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65" y="1711993"/>
            <a:ext cx="1014880" cy="101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8CCEED-DEC0-45BF-A4EB-DD21454DA930}"/>
              </a:ext>
            </a:extLst>
          </p:cNvPr>
          <p:cNvSpPr txBox="1"/>
          <p:nvPr/>
        </p:nvSpPr>
        <p:spPr>
          <a:xfrm>
            <a:off x="5730363" y="1645827"/>
            <a:ext cx="159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이름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듬뿍듬뿍 선크림</a:t>
            </a: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매칭 확률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:</a:t>
            </a:r>
            <a:r>
              <a:rPr lang="ko-KR" altLang="en-US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 </a:t>
            </a:r>
            <a:r>
              <a: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rPr>
              <a:t>80%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2F3AE7C-F483-4DE5-9960-BF166C89D6C9}"/>
              </a:ext>
            </a:extLst>
          </p:cNvPr>
          <p:cNvGrpSpPr/>
          <p:nvPr/>
        </p:nvGrpSpPr>
        <p:grpSpPr>
          <a:xfrm>
            <a:off x="4654847" y="2966225"/>
            <a:ext cx="2881122" cy="1200329"/>
            <a:chOff x="8406003" y="1340202"/>
            <a:chExt cx="2881122" cy="1200329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C98616DE-5457-47E6-93E8-A00E241C9624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AD3B779-50C8-452B-B2F2-A9B6C3FED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A8A7C2-F43F-4598-AE68-A64301FE5A07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83C005-2232-416B-956C-47648447416D}"/>
              </a:ext>
            </a:extLst>
          </p:cNvPr>
          <p:cNvGrpSpPr/>
          <p:nvPr/>
        </p:nvGrpSpPr>
        <p:grpSpPr>
          <a:xfrm>
            <a:off x="4654847" y="4286623"/>
            <a:ext cx="2881122" cy="1200329"/>
            <a:chOff x="8406003" y="1340202"/>
            <a:chExt cx="2881122" cy="120032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A960709-ECA5-4C71-BBEB-E73160F6E1B6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2A4FFF-1B45-40BC-B5A6-D758B0D0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98D115-6EF5-4807-9EA5-7916CDB2C1D9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18B245-0830-4047-8B50-04BC00774FFA}"/>
              </a:ext>
            </a:extLst>
          </p:cNvPr>
          <p:cNvGrpSpPr/>
          <p:nvPr/>
        </p:nvGrpSpPr>
        <p:grpSpPr>
          <a:xfrm>
            <a:off x="4654847" y="5607021"/>
            <a:ext cx="2881122" cy="1200329"/>
            <a:chOff x="8406003" y="1340202"/>
            <a:chExt cx="2881122" cy="1200329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84ACEFA3-4D3D-46B2-BEC2-F2154F53C96B}"/>
                </a:ext>
              </a:extLst>
            </p:cNvPr>
            <p:cNvSpPr/>
            <p:nvPr/>
          </p:nvSpPr>
          <p:spPr>
            <a:xfrm>
              <a:off x="8406003" y="1340202"/>
              <a:ext cx="2881122" cy="118881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3EC1DBB-A6AF-49BB-BC95-4E461EED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321" y="1406368"/>
              <a:ext cx="1014880" cy="101488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66F361-E381-41E7-9ED4-5E766B5C7776}"/>
                </a:ext>
              </a:extLst>
            </p:cNvPr>
            <p:cNvSpPr txBox="1"/>
            <p:nvPr/>
          </p:nvSpPr>
          <p:spPr>
            <a:xfrm>
              <a:off x="9481519" y="1340202"/>
              <a:ext cx="15930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이름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듬뿍듬뿍 선크림</a:t>
              </a: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매칭 확률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:</a:t>
              </a:r>
              <a:r>
                <a:rPr lang="ko-KR" altLang="en-US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 </a:t>
              </a:r>
              <a:r>
                <a:rPr lang="en-US" altLang="ko-KR" sz="1200" dirty="0">
                  <a:latin typeface="Rix헤드 B" panose="02020603020101020101" pitchFamily="18" charset="-127"/>
                  <a:ea typeface="Rix헤드 B" panose="02020603020101020101" pitchFamily="18" charset="-127"/>
                </a:rPr>
                <a:t>80%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3EB277-BEDB-4CEE-89A8-1860E50E74B2}"/>
              </a:ext>
            </a:extLst>
          </p:cNvPr>
          <p:cNvSpPr txBox="1"/>
          <p:nvPr/>
        </p:nvSpPr>
        <p:spPr>
          <a:xfrm>
            <a:off x="7669759" y="408733"/>
            <a:ext cx="3485399" cy="3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한글 폰트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= Rix</a:t>
            </a:r>
            <a:r>
              <a:rPr lang="ko-KR" altLang="en-US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헤드 </a:t>
            </a:r>
            <a:r>
              <a:rPr lang="en-US" altLang="ko-KR" sz="1300" dirty="0">
                <a:solidFill>
                  <a:srgbClr val="FF0000"/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B </a:t>
            </a:r>
          </a:p>
        </p:txBody>
      </p:sp>
    </p:spTree>
    <p:extLst>
      <p:ext uri="{BB962C8B-B14F-4D97-AF65-F5344CB8AC3E}">
        <p14:creationId xmlns:p14="http://schemas.microsoft.com/office/powerpoint/2010/main" val="66325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21057" y="1014115"/>
            <a:ext cx="3169510" cy="5162749"/>
            <a:chOff x="4521057" y="1014115"/>
            <a:chExt cx="3169510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1F0334-30A5-462F-8EE2-34A56D087D64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DFD98C-D638-4AE7-8844-0B8D002B8155}"/>
                </a:ext>
              </a:extLst>
            </p:cNvPr>
            <p:cNvSpPr/>
            <p:nvPr/>
          </p:nvSpPr>
          <p:spPr>
            <a:xfrm>
              <a:off x="4521057" y="1014116"/>
              <a:ext cx="3148702" cy="435600"/>
            </a:xfrm>
            <a:prstGeom prst="rect">
              <a:avLst/>
            </a:prstGeom>
            <a:solidFill>
              <a:srgbClr val="F9CCC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4C2692-C933-4AA5-B6CB-D8AAE9D73BEA}"/>
                </a:ext>
              </a:extLst>
            </p:cNvPr>
            <p:cNvSpPr txBox="1"/>
            <p:nvPr/>
          </p:nvSpPr>
          <p:spPr>
            <a:xfrm>
              <a:off x="4541865" y="4726042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BA8DA-960C-4EC4-B07C-EF87A7CF6336}"/>
                </a:ext>
              </a:extLst>
            </p:cNvPr>
            <p:cNvSpPr txBox="1"/>
            <p:nvPr/>
          </p:nvSpPr>
          <p:spPr>
            <a:xfrm>
              <a:off x="4541865" y="1052841"/>
              <a:ext cx="3148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화장품 평가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9F13D3D-823C-4791-95B3-B06814E2C745}"/>
                </a:ext>
              </a:extLst>
            </p:cNvPr>
            <p:cNvSpPr/>
            <p:nvPr/>
          </p:nvSpPr>
          <p:spPr>
            <a:xfrm>
              <a:off x="5784080" y="5429129"/>
              <a:ext cx="664271" cy="567867"/>
            </a:xfrm>
            <a:prstGeom prst="ellipse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5028DA9-6945-49EF-A708-7B90E8F3AC84}"/>
                </a:ext>
              </a:extLst>
            </p:cNvPr>
            <p:cNvSpPr/>
            <p:nvPr/>
          </p:nvSpPr>
          <p:spPr>
            <a:xfrm>
              <a:off x="4655439" y="1705490"/>
              <a:ext cx="2881122" cy="2880000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DC244B-8DF9-4867-9207-41FBB141B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514" y="1863034"/>
              <a:ext cx="2222972" cy="22229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B60472-60A2-4D9C-A0E3-046A9FBEF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865" y="1077543"/>
              <a:ext cx="283682" cy="3145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DBC96E-092C-4873-8E02-6CF98C503819}"/>
                </a:ext>
              </a:extLst>
            </p:cNvPr>
            <p:cNvSpPr txBox="1"/>
            <p:nvPr/>
          </p:nvSpPr>
          <p:spPr>
            <a:xfrm>
              <a:off x="5374433" y="4167520"/>
              <a:ext cx="1483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93014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선크림</a:t>
              </a: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BC02DA2-8BB2-4653-BD9F-2E3A51915B95}"/>
              </a:ext>
            </a:extLst>
          </p:cNvPr>
          <p:cNvSpPr/>
          <p:nvPr/>
        </p:nvSpPr>
        <p:spPr>
          <a:xfrm>
            <a:off x="1549465" y="4805725"/>
            <a:ext cx="877526" cy="363854"/>
          </a:xfrm>
          <a:prstGeom prst="roundRect">
            <a:avLst/>
          </a:prstGeom>
          <a:solidFill>
            <a:srgbClr val="C88785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Rix헤드 B" panose="02020603020101020101" pitchFamily="18" charset="-127"/>
                <a:ea typeface="Rix헤드 B" panose="02020603020101020101" pitchFamily="18" charset="-127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55255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72233" y="771664"/>
            <a:ext cx="3148703" cy="5162400"/>
            <a:chOff x="873713" y="779284"/>
            <a:chExt cx="3148703" cy="5162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7711D6-CA6C-4F3C-8AFF-3507170875CB}"/>
                </a:ext>
              </a:extLst>
            </p:cNvPr>
            <p:cNvSpPr/>
            <p:nvPr/>
          </p:nvSpPr>
          <p:spPr>
            <a:xfrm>
              <a:off x="873714" y="779284"/>
              <a:ext cx="3148702" cy="5162400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040D2-403E-493D-8682-775BBEDC5AD4}"/>
                </a:ext>
              </a:extLst>
            </p:cNvPr>
            <p:cNvSpPr/>
            <p:nvPr/>
          </p:nvSpPr>
          <p:spPr>
            <a:xfrm>
              <a:off x="873713" y="779285"/>
              <a:ext cx="3148702" cy="435600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제품 등록 리스트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2B9F4C0-0C23-48C7-B015-888AEBFD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43" y="839826"/>
              <a:ext cx="283682" cy="31451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D0F71F-57F5-4A95-A788-BA3CAEF62D81}"/>
                </a:ext>
              </a:extLst>
            </p:cNvPr>
            <p:cNvSpPr txBox="1"/>
            <p:nvPr/>
          </p:nvSpPr>
          <p:spPr>
            <a:xfrm>
              <a:off x="3499311" y="848915"/>
              <a:ext cx="523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55" name="사각형: 둥근 모서리 24">
              <a:extLst>
                <a:ext uri="{FF2B5EF4-FFF2-40B4-BE49-F238E27FC236}">
                  <a16:creationId xmlns:a16="http://schemas.microsoft.com/office/drawing/2014/main" id="{E76A1F6F-B568-438D-B978-383A7B594E47}"/>
                </a:ext>
              </a:extLst>
            </p:cNvPr>
            <p:cNvSpPr/>
            <p:nvPr/>
          </p:nvSpPr>
          <p:spPr>
            <a:xfrm>
              <a:off x="3343211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추가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6" name="사각형: 둥근 모서리 25">
              <a:extLst>
                <a:ext uri="{FF2B5EF4-FFF2-40B4-BE49-F238E27FC236}">
                  <a16:creationId xmlns:a16="http://schemas.microsoft.com/office/drawing/2014/main" id="{8E5DC5FA-B629-4FCF-89C2-27D098C28A08}"/>
                </a:ext>
              </a:extLst>
            </p:cNvPr>
            <p:cNvSpPr/>
            <p:nvPr/>
          </p:nvSpPr>
          <p:spPr>
            <a:xfrm>
              <a:off x="2662707" y="5560500"/>
              <a:ext cx="617055" cy="334467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삭제</a:t>
              </a:r>
              <a:endParaRPr lang="en-US" altLang="ko-KR" sz="14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5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132968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5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9" y="173330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아름다워지는 스킨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8" y="213279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촉촉한 로션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	4</a:t>
              </a:r>
            </a:p>
          </p:txBody>
        </p:sp>
        <p:sp>
          <p:nvSpPr>
            <p:cNvPr id="6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7" y="253228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뽀송뽀송 파운데이션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1</a:t>
              </a:r>
            </a:p>
          </p:txBody>
        </p:sp>
        <p:sp>
          <p:nvSpPr>
            <p:cNvPr id="6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6" y="293674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찹찹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립글로스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2</a:t>
              </a:r>
            </a:p>
          </p:txBody>
        </p:sp>
        <p:sp>
          <p:nvSpPr>
            <p:cNvPr id="63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5" y="3331274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상여자</a:t>
              </a:r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아이라이너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4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373488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5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901074" y="414117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6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4" y="4547455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  <p:sp>
          <p:nvSpPr>
            <p:cNvPr id="67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893743" y="4955977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멋있어지는 </a:t>
              </a:r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선크림</a:t>
              </a:r>
              <a:r>
                <a:rPr lang="en-US" altLang="ko-KR" sz="13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	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68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D921EA5-0CB7-41DE-8E0E-EF695F0016E1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Rix헤드 B" panose="02020603020101020101" pitchFamily="18" charset="-127"/>
                <a:ea typeface="Rix헤드 B" panose="02020603020101020101" pitchFamily="18" charset="-127"/>
              </a:rPr>
              <a:t>메인화면</a:t>
            </a:r>
            <a:endParaRPr lang="ko-KR" altLang="en-US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5BDDDA-2FFE-41BD-84E5-650A366D8962}"/>
              </a:ext>
            </a:extLst>
          </p:cNvPr>
          <p:cNvSpPr/>
          <p:nvPr/>
        </p:nvSpPr>
        <p:spPr>
          <a:xfrm>
            <a:off x="4437751" y="875896"/>
            <a:ext cx="3148702" cy="5162749"/>
          </a:xfrm>
          <a:prstGeom prst="rect">
            <a:avLst/>
          </a:prstGeom>
          <a:solidFill>
            <a:srgbClr val="FEFD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293CA48-3F73-46E3-B24D-4FB3B5D9CA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34" b="88679" l="8621" r="93103">
                        <a14:foregroundMark x1="39655" y1="20755" x2="39655" y2="20755"/>
                        <a14:foregroundMark x1="50000" y1="47170" x2="50000" y2="47170"/>
                        <a14:foregroundMark x1="53448" y1="79245" x2="53448" y2="79245"/>
                        <a14:foregroundMark x1="93103" y1="20755" x2="93103" y2="20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09" y="1001775"/>
            <a:ext cx="224719" cy="2213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6F70871-10F5-46D5-99ED-FC9F6D87CD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409" y1="16418" x2="28409" y2="16418"/>
                        <a14:foregroundMark x1="28409" y1="38806" x2="28409" y2="38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6" y="962248"/>
            <a:ext cx="357154" cy="279976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848A8084-C316-48F9-A834-16A3B1C36AA1}"/>
              </a:ext>
            </a:extLst>
          </p:cNvPr>
          <p:cNvSpPr/>
          <p:nvPr/>
        </p:nvSpPr>
        <p:spPr>
          <a:xfrm>
            <a:off x="4933779" y="2533352"/>
            <a:ext cx="2169676" cy="21696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CF6B7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CF6B73"/>
                </a:solidFill>
                <a:latin typeface="HelveticaNeueLT Std Med" panose="020B0604020202020204" pitchFamily="34" charset="0"/>
              </a:rPr>
              <a:t>SKINCARE</a:t>
            </a:r>
            <a:endParaRPr lang="ko-KR" altLang="en-US" sz="1600" dirty="0">
              <a:solidFill>
                <a:srgbClr val="CF6B73"/>
              </a:solidFill>
              <a:latin typeface="HelveticaNeueLT Std Med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C7AA43-DB7E-4609-B6B8-78AE4FF77411}"/>
              </a:ext>
            </a:extLst>
          </p:cNvPr>
          <p:cNvSpPr txBox="1"/>
          <p:nvPr/>
        </p:nvSpPr>
        <p:spPr>
          <a:xfrm>
            <a:off x="4893487" y="1832369"/>
            <a:ext cx="22372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rPr>
              <a:t>추천 아이템 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14F6DA-D717-4E6C-9426-BEA479F5B836}"/>
              </a:ext>
            </a:extLst>
          </p:cNvPr>
          <p:cNvGrpSpPr/>
          <p:nvPr/>
        </p:nvGrpSpPr>
        <p:grpSpPr>
          <a:xfrm>
            <a:off x="4668327" y="931469"/>
            <a:ext cx="2687552" cy="400110"/>
            <a:chOff x="4751633" y="1069688"/>
            <a:chExt cx="2687552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03BDCF8-1133-4459-AE36-2DB96E8ACC93}"/>
                </a:ext>
              </a:extLst>
            </p:cNvPr>
            <p:cNvSpPr txBox="1"/>
            <p:nvPr/>
          </p:nvSpPr>
          <p:spPr>
            <a:xfrm>
              <a:off x="4751633" y="1069688"/>
              <a:ext cx="2687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altLang="ko-KR" sz="2000" dirty="0">
                  <a:solidFill>
                    <a:srgbClr val="CF6B73"/>
                  </a:solidFill>
                  <a:latin typeface="HelveticaNeueLT Std Med" panose="020B0604020202020204" pitchFamily="34" charset="0"/>
                </a:rPr>
                <a:t>COALERT</a:t>
              </a:r>
              <a:endParaRPr lang="ko-KR" altLang="en-US" sz="2000" dirty="0">
                <a:solidFill>
                  <a:srgbClr val="CF6B73"/>
                </a:solidFill>
                <a:latin typeface="HelveticaNeueLT Std Med" panose="020B0604020202020204" pitchFamily="34" charset="0"/>
              </a:endParaRPr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1140B4F5-7A19-429D-9234-B8820103DEF4}"/>
                </a:ext>
              </a:extLst>
            </p:cNvPr>
            <p:cNvSpPr/>
            <p:nvPr/>
          </p:nvSpPr>
          <p:spPr>
            <a:xfrm>
              <a:off x="5912848" y="1202315"/>
              <a:ext cx="107796" cy="170791"/>
            </a:xfrm>
            <a:prstGeom prst="triangle">
              <a:avLst/>
            </a:prstGeom>
            <a:solidFill>
              <a:srgbClr val="FEFD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36392D8-E820-47E8-8FAE-9D67F7FA287D}"/>
              </a:ext>
            </a:extLst>
          </p:cNvPr>
          <p:cNvGrpSpPr/>
          <p:nvPr/>
        </p:nvGrpSpPr>
        <p:grpSpPr>
          <a:xfrm>
            <a:off x="4562074" y="3456558"/>
            <a:ext cx="2924600" cy="293652"/>
            <a:chOff x="8257377" y="3594777"/>
            <a:chExt cx="2924600" cy="29365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273024-3BFA-49A6-B27E-A26D08A50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17905" y="3594777"/>
              <a:ext cx="264072" cy="292775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86BBA65D-69C5-4C22-8ECD-B72E3AC4E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7377" y="3594841"/>
              <a:ext cx="264805" cy="293588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23EAF4-816E-46F5-ADF4-F259DCADCA34}"/>
              </a:ext>
            </a:extLst>
          </p:cNvPr>
          <p:cNvSpPr txBox="1"/>
          <p:nvPr/>
        </p:nvSpPr>
        <p:spPr>
          <a:xfrm>
            <a:off x="8234644" y="1081417"/>
            <a:ext cx="181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카메라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</a:t>
            </a:r>
          </a:p>
          <a:p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r>
              <a:rPr lang="en-US" altLang="ko-KR" dirty="0">
                <a:latin typeface="Rix헤드 B" panose="02020603020101020101" pitchFamily="18" charset="-127"/>
                <a:ea typeface="Rix헤드 B" panose="02020603020101020101" pitchFamily="18" charset="-127"/>
              </a:rPr>
              <a:t> / </a:t>
            </a:r>
            <a:r>
              <a:rPr lang="ko-KR" altLang="en-US" dirty="0">
                <a:latin typeface="Rix헤드 B" panose="02020603020101020101" pitchFamily="18" charset="-127"/>
                <a:ea typeface="Rix헤드 B" panose="02020603020101020101" pitchFamily="18" charset="-127"/>
              </a:rPr>
              <a:t>화장품 나에게 유해한지 판별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7AE46F-FE60-4E92-8B3C-7CA7386C5BA7}"/>
              </a:ext>
            </a:extLst>
          </p:cNvPr>
          <p:cNvSpPr txBox="1"/>
          <p:nvPr/>
        </p:nvSpPr>
        <p:spPr>
          <a:xfrm>
            <a:off x="8234644" y="5071635"/>
            <a:ext cx="292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금지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  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자신에게 유해한 요소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&lt;Search&gt; 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검색 창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추가버튼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 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리뷰 추가</a:t>
            </a:r>
            <a:endParaRPr lang="en-US" altLang="ko-KR" sz="1500" dirty="0">
              <a:latin typeface="Rix헤드 B" panose="02020603020101020101" pitchFamily="18" charset="-127"/>
              <a:ea typeface="Rix헤드 B" panose="02020603020101020101" pitchFamily="18" charset="-127"/>
            </a:endParaRPr>
          </a:p>
          <a:p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&lt;</a:t>
            </a:r>
            <a:r>
              <a:rPr lang="ko-KR" altLang="en-US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사람 버튼</a:t>
            </a:r>
            <a:r>
              <a:rPr lang="en-US" altLang="ko-KR" sz="1500" dirty="0">
                <a:latin typeface="Rix헤드 B" panose="02020603020101020101" pitchFamily="18" charset="-127"/>
                <a:ea typeface="Rix헤드 B" panose="02020603020101020101" pitchFamily="18" charset="-127"/>
              </a:rPr>
              <a:t>&gt; MY PAGE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37750" y="5510303"/>
            <a:ext cx="3148702" cy="528342"/>
            <a:chOff x="4437750" y="5510303"/>
            <a:chExt cx="3148702" cy="528342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 cstate="hq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21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0ECB8-BF67-42F1-A60B-4CCDDA37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4C569-8DAE-405A-B68B-388F36789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Image result for planterior poster">
            <a:extLst>
              <a:ext uri="{FF2B5EF4-FFF2-40B4-BE49-F238E27FC236}">
                <a16:creationId xmlns:a16="http://schemas.microsoft.com/office/drawing/2014/main" id="{A4B3D25D-5ECB-4EF1-9E91-DCF4E13C4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0"/>
            <a:ext cx="1162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2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6D23D2-C23B-4FDF-B8EB-608BE16F6959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유해 성분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D99F79-8B26-446C-BD69-337E60AB939F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9CF893-2E19-40D4-BBAC-EED335E3055B}"/>
                </a:ext>
              </a:extLst>
            </p:cNvPr>
            <p:cNvSpPr txBox="1"/>
            <p:nvPr/>
          </p:nvSpPr>
          <p:spPr>
            <a:xfrm>
              <a:off x="4521057" y="1108611"/>
              <a:ext cx="314870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나의 유해 성분</a:t>
              </a:r>
            </a:p>
          </p:txBody>
        </p:sp>
        <p:sp>
          <p:nvSpPr>
            <p:cNvPr id="1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1574892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19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0699" y="2011586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0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48017" y="2455190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1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4626" y="2885869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  <p:sp>
          <p:nvSpPr>
            <p:cNvPr id="22" name="사각형: 둥근 모서리 22">
              <a:extLst>
                <a:ext uri="{FF2B5EF4-FFF2-40B4-BE49-F238E27FC236}">
                  <a16:creationId xmlns:a16="http://schemas.microsoft.com/office/drawing/2014/main" id="{C4D1407E-6FAA-4A74-B013-40BF41B409BD}"/>
                </a:ext>
              </a:extLst>
            </p:cNvPr>
            <p:cNvSpPr/>
            <p:nvPr/>
          </p:nvSpPr>
          <p:spPr>
            <a:xfrm>
              <a:off x="4558970" y="3316548"/>
              <a:ext cx="3089415" cy="37743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3000" sy="103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크아실록사이드</a:t>
              </a:r>
              <a:endParaRPr lang="en-US" altLang="ko-KR" sz="1300" dirty="0">
                <a:solidFill>
                  <a:srgbClr val="CF6B73"/>
                </a:solidFill>
                <a:latin typeface="Rix헤드 B" panose="02020603020101020101" pitchFamily="18" charset="-127"/>
                <a:ea typeface="Rix헤드 B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18373" y="5648522"/>
            <a:ext cx="3148702" cy="528342"/>
            <a:chOff x="4437750" y="5510303"/>
            <a:chExt cx="3148702" cy="52834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5BEC28-8F49-4465-8E2D-88961D093198}"/>
                </a:ext>
              </a:extLst>
            </p:cNvPr>
            <p:cNvSpPr/>
            <p:nvPr/>
          </p:nvSpPr>
          <p:spPr>
            <a:xfrm>
              <a:off x="4437750" y="5510303"/>
              <a:ext cx="3148702" cy="528342"/>
            </a:xfrm>
            <a:prstGeom prst="rect">
              <a:avLst/>
            </a:prstGeom>
            <a:solidFill>
              <a:srgbClr val="F9CC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-윤고딕360" panose="02030504000101010101" pitchFamily="18" charset="-127"/>
                <a:ea typeface="-윤고딕360" panose="02030504000101010101" pitchFamily="18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481080B-FD32-497B-9993-B818FB78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602" b="88172" l="5051" r="92929">
                          <a14:foregroundMark x1="60606" y1="20000" x2="60606" y2="20000"/>
                          <a14:foregroundMark x1="61616" y1="83871" x2="61616" y2="83871"/>
                          <a14:foregroundMark x1="5051" y1="40860" x2="5051" y2="40860"/>
                          <a14:foregroundMark x1="92929" y1="39785" x2="92929" y2="39785"/>
                          <a14:backgroundMark x1="53535" y1="56989" x2="53535" y2="569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3" y="5642076"/>
              <a:ext cx="273358" cy="25802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4586E36-DEE6-4980-AC98-94A50AF8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796" y="5649770"/>
              <a:ext cx="249631" cy="2810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93728C4-20F6-4C5E-AAB7-B92228DC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438" b="91736" l="9574" r="88298">
                          <a14:foregroundMark x1="80556" y1="16250" x2="80556" y2="16250"/>
                          <a14:foregroundMark x1="58333" y1="7500" x2="58333" y2="7500"/>
                          <a14:foregroundMark x1="38889" y1="55000" x2="38889" y2="55000"/>
                          <a14:foregroundMark x1="65278" y1="55000" x2="65278" y2="55000"/>
                          <a14:foregroundMark x1="54167" y1="61250" x2="54167" y2="61250"/>
                          <a14:foregroundMark x1="55319" y1="91736" x2="55319" y2="91736"/>
                          <a14:backgroundMark x1="54167" y1="21250" x2="54167" y2="21250"/>
                          <a14:backgroundMark x1="51389" y1="33750" x2="51389" y2="33750"/>
                          <a14:backgroundMark x1="68056" y1="31250" x2="68056" y2="31250"/>
                          <a14:backgroundMark x1="72222" y1="28750" x2="72222" y2="28750"/>
                          <a14:backgroundMark x1="55556" y1="41250" x2="55556" y2="41250"/>
                          <a14:backgroundMark x1="72222" y1="51250" x2="72222" y2="51250"/>
                          <a14:backgroundMark x1="61111" y1="81250" x2="61111" y2="81250"/>
                          <a14:backgroundMark x1="77778" y1="27500" x2="77778" y2="27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826" y="5596333"/>
              <a:ext cx="261342" cy="33447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83D99F0-3D46-4FC8-BD8A-417D2DCF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84" b="89796" l="9890" r="92308">
                          <a14:foregroundMark x1="92308" y1="81633" x2="92308" y2="816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913" y="5634979"/>
              <a:ext cx="251572" cy="27221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016" y="5634979"/>
              <a:ext cx="264566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47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197771" y="803238"/>
            <a:ext cx="3199059" cy="5162749"/>
            <a:chOff x="3316131" y="841338"/>
            <a:chExt cx="3199059" cy="51627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2102CC-EA43-4816-8535-80FB29CE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387" y="4651969"/>
              <a:ext cx="539039" cy="55435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20385B-EE1D-460F-9EA6-2475C245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842" y="4651969"/>
              <a:ext cx="539039" cy="55435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AEA4A4B-59FB-4C01-9339-BD7477B17A61}"/>
                </a:ext>
              </a:extLst>
            </p:cNvPr>
            <p:cNvSpPr/>
            <p:nvPr/>
          </p:nvSpPr>
          <p:spPr>
            <a:xfrm>
              <a:off x="3316131" y="8413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2EFE6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C7EC74-592D-422C-A2D0-92857A23FAC6}"/>
                </a:ext>
              </a:extLst>
            </p:cNvPr>
            <p:cNvSpPr txBox="1"/>
            <p:nvPr/>
          </p:nvSpPr>
          <p:spPr>
            <a:xfrm>
              <a:off x="3316131" y="885900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뚜뚠뚜뚠 선크림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3FF8924-450D-425A-B2C6-945DD68B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067" y="930732"/>
              <a:ext cx="252249" cy="27966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044D536-0AAC-456E-9518-5CCD2E8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82" y="1494954"/>
              <a:ext cx="2438400" cy="2438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72D0BF-0C41-4220-B885-E4FDFD2E7BC1}"/>
                </a:ext>
              </a:extLst>
            </p:cNvPr>
            <p:cNvSpPr txBox="1"/>
            <p:nvPr/>
          </p:nvSpPr>
          <p:spPr>
            <a:xfrm>
              <a:off x="4178837" y="3933354"/>
              <a:ext cx="1446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니</a:t>
              </a:r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 회사 내 회사</a:t>
              </a:r>
            </a:p>
          </p:txBody>
        </p:sp>
        <p:sp>
          <p:nvSpPr>
            <p:cNvPr id="36" name="사각형: 둥근 모서리 13">
              <a:extLst>
                <a:ext uri="{FF2B5EF4-FFF2-40B4-BE49-F238E27FC236}">
                  <a16:creationId xmlns:a16="http://schemas.microsoft.com/office/drawing/2014/main" id="{4DD351CD-B309-4848-8B83-400D04E20173}"/>
                </a:ext>
              </a:extLst>
            </p:cNvPr>
            <p:cNvSpPr/>
            <p:nvPr/>
          </p:nvSpPr>
          <p:spPr>
            <a:xfrm>
              <a:off x="3536191" y="5375681"/>
              <a:ext cx="1301028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37" name="사각형: 둥근 모서리 14">
              <a:extLst>
                <a:ext uri="{FF2B5EF4-FFF2-40B4-BE49-F238E27FC236}">
                  <a16:creationId xmlns:a16="http://schemas.microsoft.com/office/drawing/2014/main" id="{1C4BFDC2-8E3A-4576-A7CA-27E50A935A74}"/>
                </a:ext>
              </a:extLst>
            </p:cNvPr>
            <p:cNvSpPr/>
            <p:nvPr/>
          </p:nvSpPr>
          <p:spPr>
            <a:xfrm>
              <a:off x="4940839" y="5375681"/>
              <a:ext cx="1301028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4A0A3-5C2A-40BA-84A2-88502597D1EB}"/>
                </a:ext>
              </a:extLst>
            </p:cNvPr>
            <p:cNvSpPr txBox="1"/>
            <p:nvPr/>
          </p:nvSpPr>
          <p:spPr>
            <a:xfrm>
              <a:off x="3366488" y="4265408"/>
              <a:ext cx="31487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★★★★★</a:t>
              </a:r>
            </a:p>
          </p:txBody>
        </p:sp>
        <p:sp>
          <p:nvSpPr>
            <p:cNvPr id="39" name="사각형: 둥근 모서리 17">
              <a:extLst>
                <a:ext uri="{FF2B5EF4-FFF2-40B4-BE49-F238E27FC236}">
                  <a16:creationId xmlns:a16="http://schemas.microsoft.com/office/drawing/2014/main" id="{5F8DBB08-FFF7-4FD3-8141-BCA7642184ED}"/>
                </a:ext>
              </a:extLst>
            </p:cNvPr>
            <p:cNvSpPr/>
            <p:nvPr/>
          </p:nvSpPr>
          <p:spPr>
            <a:xfrm>
              <a:off x="3531430" y="4782253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여드름</a:t>
              </a:r>
            </a:p>
          </p:txBody>
        </p:sp>
        <p:sp>
          <p:nvSpPr>
            <p:cNvPr id="40" name="사각형: 둥근 모서리 18">
              <a:extLst>
                <a:ext uri="{FF2B5EF4-FFF2-40B4-BE49-F238E27FC236}">
                  <a16:creationId xmlns:a16="http://schemas.microsoft.com/office/drawing/2014/main" id="{426BDC29-FC30-42CB-812E-DEB672049B34}"/>
                </a:ext>
              </a:extLst>
            </p:cNvPr>
            <p:cNvSpPr/>
            <p:nvPr/>
          </p:nvSpPr>
          <p:spPr>
            <a:xfrm>
              <a:off x="4488061" y="4773397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알리지</a:t>
              </a:r>
            </a:p>
          </p:txBody>
        </p:sp>
        <p:sp>
          <p:nvSpPr>
            <p:cNvPr id="41" name="사각형: 둥근 모서리 19">
              <a:extLst>
                <a:ext uri="{FF2B5EF4-FFF2-40B4-BE49-F238E27FC236}">
                  <a16:creationId xmlns:a16="http://schemas.microsoft.com/office/drawing/2014/main" id="{D57C7868-1226-4F7B-BEAA-62BBC46D6296}"/>
                </a:ext>
              </a:extLst>
            </p:cNvPr>
            <p:cNvSpPr/>
            <p:nvPr/>
          </p:nvSpPr>
          <p:spPr>
            <a:xfrm>
              <a:off x="5444692" y="4764685"/>
              <a:ext cx="827796" cy="487670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기타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048925" y="803238"/>
            <a:ext cx="3148702" cy="5162749"/>
            <a:chOff x="7048925" y="803238"/>
            <a:chExt cx="3148702" cy="516274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3038031-03FC-48E1-A9F0-108CC45D6BE3}"/>
                </a:ext>
              </a:extLst>
            </p:cNvPr>
            <p:cNvSpPr/>
            <p:nvPr/>
          </p:nvSpPr>
          <p:spPr>
            <a:xfrm>
              <a:off x="7048925" y="803238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6FCBA-4591-4780-9074-F7CA066AED17}"/>
                </a:ext>
              </a:extLst>
            </p:cNvPr>
            <p:cNvSpPr txBox="1"/>
            <p:nvPr/>
          </p:nvSpPr>
          <p:spPr>
            <a:xfrm>
              <a:off x="7048925" y="825135"/>
              <a:ext cx="3148702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자세한 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E1B90F5-57EB-4856-8119-71B10415B2B1}"/>
                </a:ext>
              </a:extLst>
            </p:cNvPr>
            <p:cNvSpPr/>
            <p:nvPr/>
          </p:nvSpPr>
          <p:spPr>
            <a:xfrm>
              <a:off x="7256341" y="1291353"/>
              <a:ext cx="2733869" cy="5038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제목</a:t>
              </a:r>
              <a:r>
                <a:rPr lang="en-US" altLang="ko-KR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…………………………….</a:t>
              </a:r>
              <a:r>
                <a:rPr lang="ko-KR" altLang="en-US" sz="1400" u="sng" dirty="0">
                  <a:solidFill>
                    <a:srgbClr val="CF6B73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                       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46EA066-6AC6-4E29-9E10-3BB308B2CE7C}"/>
                </a:ext>
              </a:extLst>
            </p:cNvPr>
            <p:cNvSpPr/>
            <p:nvPr/>
          </p:nvSpPr>
          <p:spPr>
            <a:xfrm>
              <a:off x="7256341" y="1920084"/>
              <a:ext cx="2733869" cy="2403718"/>
            </a:xfrm>
            <a:prstGeom prst="rect">
              <a:avLst/>
            </a:prstGeom>
            <a:noFill/>
            <a:ln>
              <a:solidFill>
                <a:srgbClr val="CF6B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내용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79AB1BC-86A1-45DA-B7A5-F96ADF7C1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912" y="4687172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77E7579-EEED-4A78-AEAC-63A58594A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53" y="4681097"/>
              <a:ext cx="529715" cy="554353"/>
            </a:xfrm>
            <a:prstGeom prst="rect">
              <a:avLst/>
            </a:prstGeom>
            <a:ln>
              <a:solidFill>
                <a:srgbClr val="CF6B73"/>
              </a:solidFill>
            </a:ln>
          </p:spPr>
        </p:pic>
        <p:sp>
          <p:nvSpPr>
            <p:cNvPr id="48" name="사각형: 둥근 모서리 32">
              <a:extLst>
                <a:ext uri="{FF2B5EF4-FFF2-40B4-BE49-F238E27FC236}">
                  <a16:creationId xmlns:a16="http://schemas.microsoft.com/office/drawing/2014/main" id="{B8D8FCF0-885F-459B-AA9D-3CDAF4ABDC26}"/>
                </a:ext>
              </a:extLst>
            </p:cNvPr>
            <p:cNvSpPr/>
            <p:nvPr/>
          </p:nvSpPr>
          <p:spPr>
            <a:xfrm>
              <a:off x="9208278" y="5428401"/>
              <a:ext cx="781931" cy="338559"/>
            </a:xfrm>
            <a:prstGeom prst="roundRect">
              <a:avLst/>
            </a:prstGeom>
            <a:solidFill>
              <a:srgbClr val="FB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CF6B73"/>
                  </a:solidFill>
                  <a:latin typeface="Rix헤드 B" panose="02020603020101020101" pitchFamily="18" charset="-127"/>
                  <a:ea typeface="Rix헤드 B" panose="02020603020101020101" pitchFamily="18" charset="-127"/>
                </a:rPr>
                <a:t>확인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116F07A-4BDE-4394-BD5D-874C0C3170C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추가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1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BB9C24-E2C9-4F13-9DB6-F46392E22616}"/>
              </a:ext>
            </a:extLst>
          </p:cNvPr>
          <p:cNvSpPr txBox="1"/>
          <p:nvPr/>
        </p:nvSpPr>
        <p:spPr>
          <a:xfrm>
            <a:off x="289249" y="188797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제품 정보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13635-E10B-4B75-90C7-4BDC89F5A6C9}"/>
              </a:ext>
            </a:extLst>
          </p:cNvPr>
          <p:cNvSpPr txBox="1"/>
          <p:nvPr/>
        </p:nvSpPr>
        <p:spPr>
          <a:xfrm>
            <a:off x="598168" y="2713694"/>
            <a:ext cx="3916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사진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이름 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,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회사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화장품 적합도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다른 사용자 리뷰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리뷰하기 버튼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47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F9339A-D10B-400C-BA54-9B9AE907DF8E}"/>
              </a:ext>
            </a:extLst>
          </p:cNvPr>
          <p:cNvSpPr txBox="1"/>
          <p:nvPr/>
        </p:nvSpPr>
        <p:spPr>
          <a:xfrm>
            <a:off x="289249" y="205273"/>
            <a:ext cx="181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마이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79FC7-E4B0-487C-B4A8-A7717789D694}"/>
              </a:ext>
            </a:extLst>
          </p:cNvPr>
          <p:cNvSpPr txBox="1"/>
          <p:nvPr/>
        </p:nvSpPr>
        <p:spPr>
          <a:xfrm>
            <a:off x="964752" y="2791953"/>
            <a:ext cx="355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(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카카오톡</a:t>
            </a:r>
            <a:r>
              <a:rPr lang="en-US" altLang="ko-KR" dirty="0">
                <a:latin typeface="Rix고딕 B" panose="02020603020101020101" pitchFamily="18" charset="-127"/>
                <a:ea typeface="Rix고딕 B" panose="02020603020101020101" pitchFamily="18" charset="-127"/>
              </a:rPr>
              <a:t>)</a:t>
            </a: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유저 이름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리뷰 실적</a:t>
            </a:r>
            <a:endParaRPr lang="en-US" altLang="ko-KR" dirty="0"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Rix고딕 B" panose="02020603020101020101" pitchFamily="18" charset="-127"/>
                <a:ea typeface="Rix고딕 B" panose="02020603020101020101" pitchFamily="18" charset="-127"/>
              </a:rPr>
              <a:t>포인트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521057" y="1014115"/>
            <a:ext cx="3148702" cy="5162749"/>
            <a:chOff x="4521057" y="1014115"/>
            <a:chExt cx="3148702" cy="51627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BE3639-91B6-4361-88A8-383B1CDAE55B}"/>
                </a:ext>
              </a:extLst>
            </p:cNvPr>
            <p:cNvSpPr/>
            <p:nvPr/>
          </p:nvSpPr>
          <p:spPr>
            <a:xfrm>
              <a:off x="4521057" y="1014115"/>
              <a:ext cx="3148702" cy="5162749"/>
            </a:xfrm>
            <a:prstGeom prst="rect">
              <a:avLst/>
            </a:prstGeom>
            <a:solidFill>
              <a:srgbClr val="FEFDFC"/>
            </a:solidFill>
            <a:ln w="3175">
              <a:solidFill>
                <a:srgbClr val="FAF8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521057" y="5648522"/>
              <a:ext cx="3148702" cy="528342"/>
              <a:chOff x="4437750" y="5510303"/>
              <a:chExt cx="3148702" cy="52834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D5BEC28-8F49-4465-8E2D-88961D093198}"/>
                  </a:ext>
                </a:extLst>
              </p:cNvPr>
              <p:cNvSpPr/>
              <p:nvPr/>
            </p:nvSpPr>
            <p:spPr>
              <a:xfrm>
                <a:off x="4437750" y="5510303"/>
                <a:ext cx="3148702" cy="528342"/>
              </a:xfrm>
              <a:prstGeom prst="rect">
                <a:avLst/>
              </a:prstGeom>
              <a:solidFill>
                <a:srgbClr val="F9CCCC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-윤고딕360" panose="02030504000101010101" pitchFamily="18" charset="-127"/>
                  <a:ea typeface="-윤고딕360" panose="0203050400010101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481080B-FD32-497B-9993-B818FB78E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602" b="88172" l="5051" r="92929">
                            <a14:foregroundMark x1="60606" y1="20000" x2="60606" y2="20000"/>
                            <a14:foregroundMark x1="61616" y1="83871" x2="61616" y2="83871"/>
                            <a14:foregroundMark x1="5051" y1="40860" x2="5051" y2="40860"/>
                            <a14:foregroundMark x1="92929" y1="39785" x2="92929" y2="39785"/>
                            <a14:backgroundMark x1="53535" y1="56989" x2="53535" y2="569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113" y="5642076"/>
                <a:ext cx="273358" cy="25802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4586E36-DEE6-4980-AC98-94A50AF87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7796" y="5649770"/>
                <a:ext cx="249631" cy="281042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793728C4-20F6-4C5E-AAB7-B92228DC2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438" b="91736" l="9574" r="88298">
                            <a14:foregroundMark x1="80556" y1="16250" x2="80556" y2="16250"/>
                            <a14:foregroundMark x1="58333" y1="7500" x2="58333" y2="7500"/>
                            <a14:foregroundMark x1="38889" y1="55000" x2="38889" y2="55000"/>
                            <a14:foregroundMark x1="65278" y1="55000" x2="65278" y2="55000"/>
                            <a14:foregroundMark x1="54167" y1="61250" x2="54167" y2="61250"/>
                            <a14:foregroundMark x1="55319" y1="91736" x2="55319" y2="91736"/>
                            <a14:backgroundMark x1="54167" y1="21250" x2="54167" y2="21250"/>
                            <a14:backgroundMark x1="51389" y1="33750" x2="51389" y2="33750"/>
                            <a14:backgroundMark x1="68056" y1="31250" x2="68056" y2="31250"/>
                            <a14:backgroundMark x1="72222" y1="28750" x2="72222" y2="28750"/>
                            <a14:backgroundMark x1="55556" y1="41250" x2="55556" y2="41250"/>
                            <a14:backgroundMark x1="72222" y1="51250" x2="72222" y2="51250"/>
                            <a14:backgroundMark x1="61111" y1="81250" x2="61111" y2="81250"/>
                            <a14:backgroundMark x1="77778" y1="27500" x2="77778" y2="27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0826" y="5596333"/>
                <a:ext cx="261342" cy="334479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83D99F0-3D46-4FC8-BD8A-417D2DCF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84" b="89796" l="9890" r="92308">
                            <a14:foregroundMark x1="92308" y1="81633" x2="92308" y2="816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4913" y="5634979"/>
                <a:ext cx="251572" cy="272218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2016" y="5634979"/>
                <a:ext cx="264566" cy="27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74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B7E4-9A7E-4736-AC11-E86E2C12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EEB2F-592B-420C-966A-FFF60ABB9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result for planterior poster">
            <a:extLst>
              <a:ext uri="{FF2B5EF4-FFF2-40B4-BE49-F238E27FC236}">
                <a16:creationId xmlns:a16="http://schemas.microsoft.com/office/drawing/2014/main" id="{8976119E-4359-4940-A1FF-0E796CA8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" y="288324"/>
            <a:ext cx="10272130" cy="605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B77D9-4AD1-4187-9738-11EFBC24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5BB877-546B-466E-980D-D3076F83B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9" y="1825625"/>
            <a:ext cx="4351338" cy="4351338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-126023"/>
            <a:ext cx="7110046" cy="71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0819" y="-187569"/>
            <a:ext cx="8013700" cy="601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42" y="-119796"/>
            <a:ext cx="85725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" y="400782"/>
            <a:ext cx="88582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4" y="840887"/>
            <a:ext cx="3805784" cy="4351338"/>
          </a:xfrm>
        </p:spPr>
      </p:pic>
    </p:spTree>
    <p:extLst>
      <p:ext uri="{BB962C8B-B14F-4D97-AF65-F5344CB8AC3E}">
        <p14:creationId xmlns:p14="http://schemas.microsoft.com/office/powerpoint/2010/main" val="74243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233</Words>
  <Application>Microsoft Office PowerPoint</Application>
  <PresentationFormat>와이드스크린</PresentationFormat>
  <Paragraphs>103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Rix헤드 B</vt:lpstr>
      <vt:lpstr>Arial</vt:lpstr>
      <vt:lpstr>Rix고딕 B</vt:lpstr>
      <vt:lpstr>-윤고딕360</vt:lpstr>
      <vt:lpstr>맑은 고딕</vt:lpstr>
      <vt:lpstr>HelveticaNeueLT Std Med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예영 윤</dc:creator>
  <cp:lastModifiedBy>윤 예영</cp:lastModifiedBy>
  <cp:revision>137</cp:revision>
  <dcterms:created xsi:type="dcterms:W3CDTF">2018-08-17T15:23:05Z</dcterms:created>
  <dcterms:modified xsi:type="dcterms:W3CDTF">2018-08-19T11:53:41Z</dcterms:modified>
</cp:coreProperties>
</file>